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16256000" cy="216741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-726" y="6132"/>
      </p:cViewPr>
      <p:guideLst>
        <p:guide orient="horz" pos="6826"/>
        <p:guide pos="5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547135"/>
            <a:ext cx="13817600" cy="7545811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11383941"/>
            <a:ext cx="12192000" cy="5232898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8DCF6-C9B9-429C-87B7-FEFB152F4C07}" type="datetimeFigureOut">
              <a:rPr lang="it-IT" smtClean="0"/>
              <a:pPr/>
              <a:t>21/01/2026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43F4-5B0A-4D06-AF49-5DAFEA591EB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61147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8DCF6-C9B9-429C-87B7-FEFB152F4C07}" type="datetimeFigureOut">
              <a:rPr lang="it-IT" smtClean="0"/>
              <a:pPr/>
              <a:t>21/01/2026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43F4-5B0A-4D06-AF49-5DAFEA591EB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67827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1" y="1153947"/>
            <a:ext cx="3505200" cy="1836783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1" y="1153947"/>
            <a:ext cx="10312400" cy="1836783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8DCF6-C9B9-429C-87B7-FEFB152F4C07}" type="datetimeFigureOut">
              <a:rPr lang="it-IT" smtClean="0"/>
              <a:pPr/>
              <a:t>21/01/2026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43F4-5B0A-4D06-AF49-5DAFEA591EB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70455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8DCF6-C9B9-429C-87B7-FEFB152F4C07}" type="datetimeFigureOut">
              <a:rPr lang="it-IT" smtClean="0"/>
              <a:pPr/>
              <a:t>21/01/2026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43F4-5B0A-4D06-AF49-5DAFEA591EB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55445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4" y="5403489"/>
            <a:ext cx="14020800" cy="9015838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4" y="14504620"/>
            <a:ext cx="14020800" cy="4741216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/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8DCF6-C9B9-429C-87B7-FEFB152F4C07}" type="datetimeFigureOut">
              <a:rPr lang="it-IT" smtClean="0"/>
              <a:pPr/>
              <a:t>21/01/2026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43F4-5B0A-4D06-AF49-5DAFEA591EB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3156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5769736"/>
            <a:ext cx="6908800" cy="137520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5769736"/>
            <a:ext cx="6908800" cy="137520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8DCF6-C9B9-429C-87B7-FEFB152F4C07}" type="datetimeFigureOut">
              <a:rPr lang="it-IT" smtClean="0"/>
              <a:pPr/>
              <a:t>21/01/2026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43F4-5B0A-4D06-AF49-5DAFEA591EB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01384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1153952"/>
            <a:ext cx="14020800" cy="4189331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9" y="5313176"/>
            <a:ext cx="6877049" cy="2603905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9" y="7917081"/>
            <a:ext cx="6877049" cy="1164483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1" y="5313176"/>
            <a:ext cx="6910917" cy="2603905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1" y="7917081"/>
            <a:ext cx="6910917" cy="1164483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8DCF6-C9B9-429C-87B7-FEFB152F4C07}" type="datetimeFigureOut">
              <a:rPr lang="it-IT" smtClean="0"/>
              <a:pPr/>
              <a:t>21/01/2026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43F4-5B0A-4D06-AF49-5DAFEA591EB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60370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8DCF6-C9B9-429C-87B7-FEFB152F4C07}" type="datetimeFigureOut">
              <a:rPr lang="it-IT" smtClean="0"/>
              <a:pPr/>
              <a:t>21/01/2026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43F4-5B0A-4D06-AF49-5DAFEA591EB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57233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8DCF6-C9B9-429C-87B7-FEFB152F4C07}" type="datetimeFigureOut">
              <a:rPr lang="it-IT" smtClean="0"/>
              <a:pPr/>
              <a:t>21/01/2026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43F4-5B0A-4D06-AF49-5DAFEA591EB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12977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1444942"/>
            <a:ext cx="5242983" cy="5057299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3120679"/>
            <a:ext cx="8229600" cy="15402686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6502241"/>
            <a:ext cx="5242983" cy="12046207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8DCF6-C9B9-429C-87B7-FEFB152F4C07}" type="datetimeFigureOut">
              <a:rPr lang="it-IT" smtClean="0"/>
              <a:pPr/>
              <a:t>21/01/2026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43F4-5B0A-4D06-AF49-5DAFEA591EB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825403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1444942"/>
            <a:ext cx="5242983" cy="5057299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3120679"/>
            <a:ext cx="8229600" cy="15402686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6502241"/>
            <a:ext cx="5242983" cy="12046207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8DCF6-C9B9-429C-87B7-FEFB152F4C07}" type="datetimeFigureOut">
              <a:rPr lang="it-IT" smtClean="0"/>
              <a:pPr/>
              <a:t>21/01/2026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D43F4-5B0A-4D06-AF49-5DAFEA591EB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0984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1153952"/>
            <a:ext cx="14020800" cy="4189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5769736"/>
            <a:ext cx="14020800" cy="13752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20088720"/>
            <a:ext cx="3657600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8DCF6-C9B9-429C-87B7-FEFB152F4C07}" type="datetimeFigureOut">
              <a:rPr lang="it-IT" smtClean="0"/>
              <a:pPr/>
              <a:t>21/01/2026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20088720"/>
            <a:ext cx="5486400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20088720"/>
            <a:ext cx="3657600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D43F4-5B0A-4D06-AF49-5DAFEA591EB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0869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625620" rtl="0" eaLnBrk="1" latinLnBrk="0" hangingPunct="1">
        <a:lnSpc>
          <a:spcPct val="90000"/>
        </a:lnSpc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405" indent="-406405" algn="l" defTabSz="1625620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908C7A98-9158-6E2C-ABF5-C8947F522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4975" y="773373"/>
            <a:ext cx="5226050" cy="1455477"/>
          </a:xfrm>
        </p:spPr>
        <p:txBody>
          <a:bodyPr>
            <a:normAutofit fontScale="62500" lnSpcReduction="20000"/>
          </a:bodyPr>
          <a:lstStyle/>
          <a:p>
            <a:r>
              <a:rPr lang="it-IT" dirty="0"/>
              <a:t>I Corso elisoccorritori</a:t>
            </a:r>
          </a:p>
          <a:p>
            <a:r>
              <a:rPr lang="it-IT" dirty="0"/>
              <a:t>53 aspiranti </a:t>
            </a:r>
          </a:p>
          <a:p>
            <a:r>
              <a:rPr lang="it-IT" dirty="0"/>
              <a:t>Inizio corso 3 Marzo 20026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A3F60F0C-2539-4DCB-5170-659D10AECE8A}"/>
              </a:ext>
            </a:extLst>
          </p:cNvPr>
          <p:cNvSpPr txBox="1"/>
          <p:nvPr/>
        </p:nvSpPr>
        <p:spPr>
          <a:xfrm>
            <a:off x="5562600" y="2697422"/>
            <a:ext cx="5226050" cy="83099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dirty="0"/>
              <a:t>I Fase </a:t>
            </a:r>
          </a:p>
          <a:p>
            <a:pPr algn="ctr"/>
            <a:r>
              <a:rPr lang="it-IT" sz="2400" dirty="0"/>
              <a:t>Modulo soccorso su specchio d’acqua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xmlns="" id="{22A782D0-E991-915F-706C-899B8BD130C1}"/>
              </a:ext>
            </a:extLst>
          </p:cNvPr>
          <p:cNvCxnSpPr/>
          <p:nvPr/>
        </p:nvCxnSpPr>
        <p:spPr>
          <a:xfrm>
            <a:off x="6381750" y="3524250"/>
            <a:ext cx="0" cy="762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xmlns="" id="{4B9C8937-623A-125C-CD24-AF9B66A30A2C}"/>
              </a:ext>
            </a:extLst>
          </p:cNvPr>
          <p:cNvCxnSpPr>
            <a:cxnSpLocks/>
          </p:cNvCxnSpPr>
          <p:nvPr/>
        </p:nvCxnSpPr>
        <p:spPr>
          <a:xfrm>
            <a:off x="9929061" y="3524250"/>
            <a:ext cx="0" cy="737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xmlns="" id="{666CA5EE-33F9-17E0-DA98-669E7A3B9D11}"/>
              </a:ext>
            </a:extLst>
          </p:cNvPr>
          <p:cNvSpPr txBox="1"/>
          <p:nvPr/>
        </p:nvSpPr>
        <p:spPr>
          <a:xfrm>
            <a:off x="8424111" y="4251842"/>
            <a:ext cx="30099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2 (27 Unità) </a:t>
            </a:r>
          </a:p>
          <a:p>
            <a:pPr algn="ctr"/>
            <a:r>
              <a:rPr lang="it-IT" dirty="0"/>
              <a:t>Acque confinate Orbetello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xmlns="" id="{CD16F5AF-FDC6-D33A-49B6-770E2866BB9F}"/>
              </a:ext>
            </a:extLst>
          </p:cNvPr>
          <p:cNvSpPr txBox="1"/>
          <p:nvPr/>
        </p:nvSpPr>
        <p:spPr>
          <a:xfrm>
            <a:off x="4876800" y="4266515"/>
            <a:ext cx="30099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1 (26 Unità) </a:t>
            </a:r>
          </a:p>
          <a:p>
            <a:pPr algn="ctr"/>
            <a:r>
              <a:rPr lang="it-IT" dirty="0"/>
              <a:t>Acque mosse Terni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xmlns="" id="{0409A004-E789-4A0D-E17C-14D867D05A92}"/>
              </a:ext>
            </a:extLst>
          </p:cNvPr>
          <p:cNvSpPr txBox="1"/>
          <p:nvPr/>
        </p:nvSpPr>
        <p:spPr>
          <a:xfrm>
            <a:off x="6623050" y="6439467"/>
            <a:ext cx="30099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Soccorso in Acque libere</a:t>
            </a:r>
          </a:p>
          <a:p>
            <a:pPr algn="ctr"/>
            <a:r>
              <a:rPr lang="it-IT" dirty="0"/>
              <a:t>Orbetello (53 unità)</a:t>
            </a:r>
          </a:p>
        </p:txBody>
      </p:sp>
      <p:cxnSp>
        <p:nvCxnSpPr>
          <p:cNvPr id="22" name="Connettore a gomito 21">
            <a:extLst>
              <a:ext uri="{FF2B5EF4-FFF2-40B4-BE49-F238E27FC236}">
                <a16:creationId xmlns:a16="http://schemas.microsoft.com/office/drawing/2014/main" xmlns="" id="{81DA1C37-2B46-0EF2-DF46-AF7A961BD13A}"/>
              </a:ext>
            </a:extLst>
          </p:cNvPr>
          <p:cNvCxnSpPr>
            <a:cxnSpLocks/>
          </p:cNvCxnSpPr>
          <p:nvPr/>
        </p:nvCxnSpPr>
        <p:spPr>
          <a:xfrm rot="16200000" flipH="1">
            <a:off x="9707401" y="5134506"/>
            <a:ext cx="443321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xmlns="" id="{3232AB67-19AF-440F-3826-909E055CBE06}"/>
              </a:ext>
            </a:extLst>
          </p:cNvPr>
          <p:cNvSpPr txBox="1"/>
          <p:nvPr/>
        </p:nvSpPr>
        <p:spPr>
          <a:xfrm>
            <a:off x="4876800" y="5356166"/>
            <a:ext cx="30099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1 (26 Unità) </a:t>
            </a:r>
          </a:p>
          <a:p>
            <a:pPr algn="ctr"/>
            <a:r>
              <a:rPr lang="it-IT" dirty="0"/>
              <a:t>Acque confinate Orbetello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xmlns="" id="{BF1CD643-DB3C-C531-826D-C12215998651}"/>
              </a:ext>
            </a:extLst>
          </p:cNvPr>
          <p:cNvSpPr txBox="1"/>
          <p:nvPr/>
        </p:nvSpPr>
        <p:spPr>
          <a:xfrm>
            <a:off x="8424111" y="5367246"/>
            <a:ext cx="30099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2 (27 Unità) </a:t>
            </a:r>
          </a:p>
          <a:p>
            <a:pPr algn="ctr"/>
            <a:r>
              <a:rPr lang="it-IT" dirty="0"/>
              <a:t>Acque mosse Terni</a:t>
            </a:r>
          </a:p>
        </p:txBody>
      </p:sp>
      <p:cxnSp>
        <p:nvCxnSpPr>
          <p:cNvPr id="32" name="Connettore a gomito 31">
            <a:extLst>
              <a:ext uri="{FF2B5EF4-FFF2-40B4-BE49-F238E27FC236}">
                <a16:creationId xmlns:a16="http://schemas.microsoft.com/office/drawing/2014/main" xmlns="" id="{C31515C2-21B0-25B0-C867-0D82609F780A}"/>
              </a:ext>
            </a:extLst>
          </p:cNvPr>
          <p:cNvCxnSpPr>
            <a:cxnSpLocks/>
          </p:cNvCxnSpPr>
          <p:nvPr/>
        </p:nvCxnSpPr>
        <p:spPr>
          <a:xfrm rot="16200000" flipH="1">
            <a:off x="6160090" y="5127982"/>
            <a:ext cx="443321" cy="1"/>
          </a:xfrm>
          <a:prstGeom prst="bentConnector3">
            <a:avLst>
              <a:gd name="adj1" fmla="val 39144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Connettore a gomito 36">
            <a:extLst>
              <a:ext uri="{FF2B5EF4-FFF2-40B4-BE49-F238E27FC236}">
                <a16:creationId xmlns:a16="http://schemas.microsoft.com/office/drawing/2014/main" xmlns="" id="{F2B87DE4-2D17-2E7C-1CC6-563D7227F097}"/>
              </a:ext>
            </a:extLst>
          </p:cNvPr>
          <p:cNvCxnSpPr>
            <a:stCxn id="23" idx="2"/>
            <a:endCxn id="16" idx="1"/>
          </p:cNvCxnSpPr>
          <p:nvPr/>
        </p:nvCxnSpPr>
        <p:spPr>
          <a:xfrm rot="16200000" flipH="1">
            <a:off x="6122332" y="6261915"/>
            <a:ext cx="760136" cy="24130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Connettore a gomito 40">
            <a:extLst>
              <a:ext uri="{FF2B5EF4-FFF2-40B4-BE49-F238E27FC236}">
                <a16:creationId xmlns:a16="http://schemas.microsoft.com/office/drawing/2014/main" xmlns="" id="{76A0A760-0904-A3AC-DE40-CD3B8EAAD1F1}"/>
              </a:ext>
            </a:extLst>
          </p:cNvPr>
          <p:cNvCxnSpPr>
            <a:stCxn id="26" idx="2"/>
            <a:endCxn id="16" idx="3"/>
          </p:cNvCxnSpPr>
          <p:nvPr/>
        </p:nvCxnSpPr>
        <p:spPr>
          <a:xfrm rot="5400000">
            <a:off x="9406478" y="6240050"/>
            <a:ext cx="749056" cy="296111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CasellaDiTesto 41">
            <a:extLst>
              <a:ext uri="{FF2B5EF4-FFF2-40B4-BE49-F238E27FC236}">
                <a16:creationId xmlns:a16="http://schemas.microsoft.com/office/drawing/2014/main" xmlns="" id="{61639797-9905-00C1-D1A7-9FA2D02B7A22}"/>
              </a:ext>
            </a:extLst>
          </p:cNvPr>
          <p:cNvSpPr txBox="1"/>
          <p:nvPr/>
        </p:nvSpPr>
        <p:spPr>
          <a:xfrm>
            <a:off x="2392781" y="4390341"/>
            <a:ext cx="16844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3 – 13 Marzo 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xmlns="" id="{358A7456-A9C1-A8CA-DE74-9DB479B21005}"/>
              </a:ext>
            </a:extLst>
          </p:cNvPr>
          <p:cNvSpPr txBox="1"/>
          <p:nvPr/>
        </p:nvSpPr>
        <p:spPr>
          <a:xfrm>
            <a:off x="2392781" y="5494665"/>
            <a:ext cx="16844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17 – 27 Marzo 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xmlns="" id="{F1590180-FC9B-49BE-748D-9FCA7B4B2AA7}"/>
              </a:ext>
            </a:extLst>
          </p:cNvPr>
          <p:cNvSpPr txBox="1"/>
          <p:nvPr/>
        </p:nvSpPr>
        <p:spPr>
          <a:xfrm>
            <a:off x="2392781" y="6598989"/>
            <a:ext cx="204202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30 Marzo – 3 Aprile 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xmlns="" id="{F03DA6F3-60B9-A274-3478-D27A54353B6A}"/>
              </a:ext>
            </a:extLst>
          </p:cNvPr>
          <p:cNvSpPr txBox="1"/>
          <p:nvPr/>
        </p:nvSpPr>
        <p:spPr>
          <a:xfrm>
            <a:off x="10328944" y="6598989"/>
            <a:ext cx="2210133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Esame intermedio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xmlns="" id="{219341AD-C45E-5023-E58E-CD22AB61BA60}"/>
              </a:ext>
            </a:extLst>
          </p:cNvPr>
          <p:cNvSpPr txBox="1"/>
          <p:nvPr/>
        </p:nvSpPr>
        <p:spPr>
          <a:xfrm>
            <a:off x="5562600" y="7671210"/>
            <a:ext cx="5226050" cy="83099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dirty="0"/>
              <a:t>II Fase </a:t>
            </a:r>
          </a:p>
          <a:p>
            <a:pPr algn="ctr"/>
            <a:r>
              <a:rPr lang="it-IT" sz="2400" dirty="0"/>
              <a:t>Modulo soccorso terrestre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xmlns="" id="{127DA135-17F0-7F27-834E-12A93E64CBDC}"/>
              </a:ext>
            </a:extLst>
          </p:cNvPr>
          <p:cNvSpPr txBox="1"/>
          <p:nvPr/>
        </p:nvSpPr>
        <p:spPr>
          <a:xfrm>
            <a:off x="4876800" y="9126721"/>
            <a:ext cx="30099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1</a:t>
            </a:r>
          </a:p>
          <a:p>
            <a:pPr algn="ctr"/>
            <a:r>
              <a:rPr lang="it-IT" dirty="0"/>
              <a:t>Senigallia ?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xmlns="" id="{53B5C855-61C8-1526-AE12-C0DD3E0C3E27}"/>
              </a:ext>
            </a:extLst>
          </p:cNvPr>
          <p:cNvSpPr txBox="1"/>
          <p:nvPr/>
        </p:nvSpPr>
        <p:spPr>
          <a:xfrm>
            <a:off x="8424111" y="9126720"/>
            <a:ext cx="30099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2</a:t>
            </a:r>
          </a:p>
          <a:p>
            <a:pPr algn="ctr"/>
            <a:r>
              <a:rPr lang="it-IT" dirty="0"/>
              <a:t>Bologna ?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xmlns="" id="{514E6290-4EC8-82E9-1AA6-376C80DCD8AB}"/>
              </a:ext>
            </a:extLst>
          </p:cNvPr>
          <p:cNvSpPr txBox="1"/>
          <p:nvPr/>
        </p:nvSpPr>
        <p:spPr>
          <a:xfrm>
            <a:off x="6623050" y="10283096"/>
            <a:ext cx="30099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Senigallia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xmlns="" id="{6AE38EA7-735A-A27D-4B0F-C5AF0B255006}"/>
              </a:ext>
            </a:extLst>
          </p:cNvPr>
          <p:cNvSpPr txBox="1"/>
          <p:nvPr/>
        </p:nvSpPr>
        <p:spPr>
          <a:xfrm>
            <a:off x="2392780" y="9265219"/>
            <a:ext cx="22754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13 Aprile – 15 Maggio </a:t>
            </a:r>
          </a:p>
        </p:txBody>
      </p:sp>
      <p:cxnSp>
        <p:nvCxnSpPr>
          <p:cNvPr id="54" name="Connettore a gomito 53">
            <a:extLst>
              <a:ext uri="{FF2B5EF4-FFF2-40B4-BE49-F238E27FC236}">
                <a16:creationId xmlns:a16="http://schemas.microsoft.com/office/drawing/2014/main" xmlns="" id="{B0275D25-3E37-D090-8B18-B61EE0227F9A}"/>
              </a:ext>
            </a:extLst>
          </p:cNvPr>
          <p:cNvCxnSpPr>
            <a:stCxn id="49" idx="2"/>
            <a:endCxn id="51" idx="1"/>
          </p:cNvCxnSpPr>
          <p:nvPr/>
        </p:nvCxnSpPr>
        <p:spPr>
          <a:xfrm rot="16200000" flipH="1">
            <a:off x="6155045" y="9999757"/>
            <a:ext cx="694710" cy="24130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CasellaDiTesto 54">
            <a:extLst>
              <a:ext uri="{FF2B5EF4-FFF2-40B4-BE49-F238E27FC236}">
                <a16:creationId xmlns:a16="http://schemas.microsoft.com/office/drawing/2014/main" xmlns="" id="{42E5E3B3-0D31-3981-A410-460CD14F7CE5}"/>
              </a:ext>
            </a:extLst>
          </p:cNvPr>
          <p:cNvSpPr txBox="1"/>
          <p:nvPr/>
        </p:nvSpPr>
        <p:spPr>
          <a:xfrm>
            <a:off x="2688305" y="10302842"/>
            <a:ext cx="16844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18 – 22 Maggio </a:t>
            </a:r>
          </a:p>
        </p:txBody>
      </p:sp>
      <p:cxnSp>
        <p:nvCxnSpPr>
          <p:cNvPr id="57" name="Connettore a gomito 56">
            <a:extLst>
              <a:ext uri="{FF2B5EF4-FFF2-40B4-BE49-F238E27FC236}">
                <a16:creationId xmlns:a16="http://schemas.microsoft.com/office/drawing/2014/main" xmlns="" id="{18FF1645-224E-4869-A462-C663BCAC9CC9}"/>
              </a:ext>
            </a:extLst>
          </p:cNvPr>
          <p:cNvCxnSpPr>
            <a:stCxn id="50" idx="2"/>
            <a:endCxn id="51" idx="3"/>
          </p:cNvCxnSpPr>
          <p:nvPr/>
        </p:nvCxnSpPr>
        <p:spPr>
          <a:xfrm rot="5400000">
            <a:off x="9433651" y="9972351"/>
            <a:ext cx="694711" cy="296111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CasellaDiTesto 57">
            <a:extLst>
              <a:ext uri="{FF2B5EF4-FFF2-40B4-BE49-F238E27FC236}">
                <a16:creationId xmlns:a16="http://schemas.microsoft.com/office/drawing/2014/main" xmlns="" id="{11EFE809-3D50-A2D5-E573-4EB886508F86}"/>
              </a:ext>
            </a:extLst>
          </p:cNvPr>
          <p:cNvSpPr txBox="1"/>
          <p:nvPr/>
        </p:nvSpPr>
        <p:spPr>
          <a:xfrm>
            <a:off x="10328944" y="10291274"/>
            <a:ext cx="2210133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Esame intermedio</a:t>
            </a:r>
          </a:p>
        </p:txBody>
      </p:sp>
      <p:cxnSp>
        <p:nvCxnSpPr>
          <p:cNvPr id="60" name="Connettore 2 59">
            <a:extLst>
              <a:ext uri="{FF2B5EF4-FFF2-40B4-BE49-F238E27FC236}">
                <a16:creationId xmlns:a16="http://schemas.microsoft.com/office/drawing/2014/main" xmlns="" id="{D03A25CE-3A9F-9EB3-D9C3-469D0AAAFF1F}"/>
              </a:ext>
            </a:extLst>
          </p:cNvPr>
          <p:cNvCxnSpPr>
            <a:endCxn id="49" idx="0"/>
          </p:cNvCxnSpPr>
          <p:nvPr/>
        </p:nvCxnSpPr>
        <p:spPr>
          <a:xfrm>
            <a:off x="6381750" y="8502207"/>
            <a:ext cx="0" cy="6245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Connettore 2 60">
            <a:extLst>
              <a:ext uri="{FF2B5EF4-FFF2-40B4-BE49-F238E27FC236}">
                <a16:creationId xmlns:a16="http://schemas.microsoft.com/office/drawing/2014/main" xmlns="" id="{431BAD2D-017F-A9EC-608C-4ADFCFB5D8D3}"/>
              </a:ext>
            </a:extLst>
          </p:cNvPr>
          <p:cNvCxnSpPr/>
          <p:nvPr/>
        </p:nvCxnSpPr>
        <p:spPr>
          <a:xfrm>
            <a:off x="9930064" y="8517576"/>
            <a:ext cx="0" cy="6245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CasellaDiTesto 61">
            <a:extLst>
              <a:ext uri="{FF2B5EF4-FFF2-40B4-BE49-F238E27FC236}">
                <a16:creationId xmlns:a16="http://schemas.microsoft.com/office/drawing/2014/main" xmlns="" id="{E545215C-C740-BD75-78E7-FFEA81531AE7}"/>
              </a:ext>
            </a:extLst>
          </p:cNvPr>
          <p:cNvSpPr txBox="1"/>
          <p:nvPr/>
        </p:nvSpPr>
        <p:spPr>
          <a:xfrm>
            <a:off x="5562600" y="11416613"/>
            <a:ext cx="5226050" cy="83099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dirty="0"/>
              <a:t>III Fase </a:t>
            </a:r>
          </a:p>
          <a:p>
            <a:pPr algn="ctr"/>
            <a:r>
              <a:rPr lang="it-IT" sz="2400" dirty="0"/>
              <a:t>Modulo aeronautico</a:t>
            </a:r>
          </a:p>
        </p:txBody>
      </p:sp>
      <p:sp>
        <p:nvSpPr>
          <p:cNvPr id="63" name="CasellaDiTesto 62">
            <a:extLst>
              <a:ext uri="{FF2B5EF4-FFF2-40B4-BE49-F238E27FC236}">
                <a16:creationId xmlns:a16="http://schemas.microsoft.com/office/drawing/2014/main" xmlns="" id="{AC7AC039-F70A-E05C-AE14-169384AAC336}"/>
              </a:ext>
            </a:extLst>
          </p:cNvPr>
          <p:cNvSpPr txBox="1"/>
          <p:nvPr/>
        </p:nvSpPr>
        <p:spPr>
          <a:xfrm>
            <a:off x="5533901" y="12690710"/>
            <a:ext cx="527264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Teoria </a:t>
            </a:r>
            <a:r>
              <a:rPr lang="it-IT" dirty="0" smtClean="0"/>
              <a:t>(2 aule)</a:t>
            </a:r>
            <a:endParaRPr lang="it-IT" dirty="0"/>
          </a:p>
          <a:p>
            <a:pPr algn="ctr"/>
            <a:r>
              <a:rPr lang="it-IT" dirty="0" smtClean="0"/>
              <a:t>Roma </a:t>
            </a:r>
            <a:endParaRPr lang="it-IT" dirty="0"/>
          </a:p>
        </p:txBody>
      </p:sp>
      <p:sp>
        <p:nvSpPr>
          <p:cNvPr id="65" name="CasellaDiTesto 64">
            <a:extLst>
              <a:ext uri="{FF2B5EF4-FFF2-40B4-BE49-F238E27FC236}">
                <a16:creationId xmlns:a16="http://schemas.microsoft.com/office/drawing/2014/main" xmlns="" id="{E4CE264A-0AC5-8783-F5ED-B80C285D62A6}"/>
              </a:ext>
            </a:extLst>
          </p:cNvPr>
          <p:cNvSpPr txBox="1"/>
          <p:nvPr/>
        </p:nvSpPr>
        <p:spPr>
          <a:xfrm>
            <a:off x="9488384" y="13787275"/>
            <a:ext cx="2254383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3</a:t>
            </a:r>
            <a:endParaRPr lang="it-IT" dirty="0"/>
          </a:p>
          <a:p>
            <a:pPr algn="ctr"/>
            <a:r>
              <a:rPr lang="it-IT" dirty="0" smtClean="0"/>
              <a:t>Elicottero</a:t>
            </a:r>
            <a:endParaRPr lang="it-IT" dirty="0"/>
          </a:p>
        </p:txBody>
      </p:sp>
      <p:sp>
        <p:nvSpPr>
          <p:cNvPr id="69" name="CasellaDiTesto 68">
            <a:extLst>
              <a:ext uri="{FF2B5EF4-FFF2-40B4-BE49-F238E27FC236}">
                <a16:creationId xmlns:a16="http://schemas.microsoft.com/office/drawing/2014/main" xmlns="" id="{C6C044D1-6016-B7CD-E190-679FCD11FDC5}"/>
              </a:ext>
            </a:extLst>
          </p:cNvPr>
          <p:cNvSpPr txBox="1"/>
          <p:nvPr/>
        </p:nvSpPr>
        <p:spPr>
          <a:xfrm>
            <a:off x="2688304" y="12829210"/>
            <a:ext cx="16844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25 – 29 Maggio</a:t>
            </a:r>
            <a:endParaRPr lang="it-IT" dirty="0"/>
          </a:p>
        </p:txBody>
      </p:sp>
      <p:sp>
        <p:nvSpPr>
          <p:cNvPr id="70" name="CasellaDiTesto 69">
            <a:extLst>
              <a:ext uri="{FF2B5EF4-FFF2-40B4-BE49-F238E27FC236}">
                <a16:creationId xmlns:a16="http://schemas.microsoft.com/office/drawing/2014/main" xmlns="" id="{C4243B08-2F91-AC87-5AF9-B05ED12FB2F9}"/>
              </a:ext>
            </a:extLst>
          </p:cNvPr>
          <p:cNvSpPr txBox="1"/>
          <p:nvPr/>
        </p:nvSpPr>
        <p:spPr>
          <a:xfrm>
            <a:off x="2688303" y="13866398"/>
            <a:ext cx="16844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08 – 12 Giugno</a:t>
            </a:r>
            <a:endParaRPr lang="it-IT" dirty="0"/>
          </a:p>
        </p:txBody>
      </p:sp>
      <p:sp>
        <p:nvSpPr>
          <p:cNvPr id="71" name="CasellaDiTesto 70">
            <a:extLst>
              <a:ext uri="{FF2B5EF4-FFF2-40B4-BE49-F238E27FC236}">
                <a16:creationId xmlns:a16="http://schemas.microsoft.com/office/drawing/2014/main" xmlns="" id="{FBDC9F62-E063-0512-0FAD-18C2D9903337}"/>
              </a:ext>
            </a:extLst>
          </p:cNvPr>
          <p:cNvSpPr txBox="1"/>
          <p:nvPr/>
        </p:nvSpPr>
        <p:spPr>
          <a:xfrm>
            <a:off x="2688303" y="14804111"/>
            <a:ext cx="16844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15 -19 Giugno</a:t>
            </a:r>
            <a:endParaRPr lang="it-IT" dirty="0"/>
          </a:p>
        </p:txBody>
      </p:sp>
      <p:sp>
        <p:nvSpPr>
          <p:cNvPr id="72" name="CasellaDiTesto 71">
            <a:extLst>
              <a:ext uri="{FF2B5EF4-FFF2-40B4-BE49-F238E27FC236}">
                <a16:creationId xmlns:a16="http://schemas.microsoft.com/office/drawing/2014/main" xmlns="" id="{D3EED067-EF5E-3ACF-E554-B62BC6340079}"/>
              </a:ext>
            </a:extLst>
          </p:cNvPr>
          <p:cNvSpPr txBox="1"/>
          <p:nvPr/>
        </p:nvSpPr>
        <p:spPr>
          <a:xfrm>
            <a:off x="2700178" y="15715138"/>
            <a:ext cx="16844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22 – 26 Giugno</a:t>
            </a:r>
            <a:endParaRPr lang="it-IT" dirty="0"/>
          </a:p>
        </p:txBody>
      </p:sp>
      <p:cxnSp>
        <p:nvCxnSpPr>
          <p:cNvPr id="77" name="Connettore 2 76">
            <a:extLst>
              <a:ext uri="{FF2B5EF4-FFF2-40B4-BE49-F238E27FC236}">
                <a16:creationId xmlns:a16="http://schemas.microsoft.com/office/drawing/2014/main" xmlns="" id="{6E6B627B-FCBF-A5E8-46B0-FEAE8579BE39}"/>
              </a:ext>
            </a:extLst>
          </p:cNvPr>
          <p:cNvCxnSpPr>
            <a:stCxn id="62" idx="2"/>
          </p:cNvCxnSpPr>
          <p:nvPr/>
        </p:nvCxnSpPr>
        <p:spPr>
          <a:xfrm>
            <a:off x="8175625" y="12247610"/>
            <a:ext cx="0" cy="4431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9" name="CasellaDiTesto 88">
            <a:extLst>
              <a:ext uri="{FF2B5EF4-FFF2-40B4-BE49-F238E27FC236}">
                <a16:creationId xmlns:a16="http://schemas.microsoft.com/office/drawing/2014/main" xmlns="" id="{CD1A269D-1807-1087-45C9-69DA513FE656}"/>
              </a:ext>
            </a:extLst>
          </p:cNvPr>
          <p:cNvSpPr txBox="1"/>
          <p:nvPr/>
        </p:nvSpPr>
        <p:spPr>
          <a:xfrm>
            <a:off x="12062740" y="18323104"/>
            <a:ext cx="2210133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Esame finale</a:t>
            </a:r>
          </a:p>
        </p:txBody>
      </p:sp>
      <p:sp>
        <p:nvSpPr>
          <p:cNvPr id="90" name="CasellaDiTesto 89">
            <a:extLst>
              <a:ext uri="{FF2B5EF4-FFF2-40B4-BE49-F238E27FC236}">
                <a16:creationId xmlns:a16="http://schemas.microsoft.com/office/drawing/2014/main" xmlns="" id="{1D0C6820-EC84-0A47-9248-F16929DAF28D}"/>
              </a:ext>
            </a:extLst>
          </p:cNvPr>
          <p:cNvSpPr txBox="1"/>
          <p:nvPr/>
        </p:nvSpPr>
        <p:spPr>
          <a:xfrm>
            <a:off x="2676427" y="16577431"/>
            <a:ext cx="16844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29 – 03 Luglio</a:t>
            </a:r>
            <a:endParaRPr lang="it-IT" dirty="0"/>
          </a:p>
        </p:txBody>
      </p:sp>
      <p:sp>
        <p:nvSpPr>
          <p:cNvPr id="74" name="CasellaDiTesto 73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7107381" y="13785297"/>
            <a:ext cx="2165268" cy="646331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2</a:t>
            </a:r>
            <a:endParaRPr lang="it-IT" dirty="0"/>
          </a:p>
          <a:p>
            <a:pPr algn="ctr"/>
            <a:r>
              <a:rPr lang="it-IT" dirty="0" smtClean="0"/>
              <a:t>TAS Aeronautico</a:t>
            </a:r>
            <a:endParaRPr lang="it-IT" dirty="0"/>
          </a:p>
        </p:txBody>
      </p:sp>
      <p:sp>
        <p:nvSpPr>
          <p:cNvPr id="93" name="CasellaDiTesto 92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4754088" y="13783318"/>
            <a:ext cx="2165268" cy="646331"/>
          </a:xfrm>
          <a:prstGeom prst="rect">
            <a:avLst/>
          </a:prstGeom>
          <a:solidFill>
            <a:schemeClr val="accent2">
              <a:lumMod val="40000"/>
              <a:lumOff val="60000"/>
              <a:alpha val="3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1</a:t>
            </a:r>
            <a:endParaRPr lang="it-IT" dirty="0"/>
          </a:p>
          <a:p>
            <a:pPr algn="ctr"/>
            <a:r>
              <a:rPr lang="it-IT" dirty="0" smtClean="0"/>
              <a:t>CMR</a:t>
            </a:r>
            <a:endParaRPr lang="it-IT" dirty="0"/>
          </a:p>
        </p:txBody>
      </p:sp>
      <p:sp>
        <p:nvSpPr>
          <p:cNvPr id="112" name="CasellaDiTesto 111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7103423" y="14683864"/>
            <a:ext cx="2165268" cy="646331"/>
          </a:xfrm>
          <a:prstGeom prst="rect">
            <a:avLst/>
          </a:prstGeom>
          <a:solidFill>
            <a:schemeClr val="accent2">
              <a:lumMod val="40000"/>
              <a:lumOff val="60000"/>
              <a:alpha val="3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2</a:t>
            </a:r>
            <a:endParaRPr lang="it-IT" dirty="0"/>
          </a:p>
          <a:p>
            <a:pPr algn="ctr"/>
            <a:r>
              <a:rPr lang="it-IT" dirty="0" smtClean="0"/>
              <a:t>CMR</a:t>
            </a:r>
            <a:endParaRPr lang="it-IT" dirty="0"/>
          </a:p>
        </p:txBody>
      </p:sp>
      <p:sp>
        <p:nvSpPr>
          <p:cNvPr id="113" name="CasellaDiTesto 112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4763984" y="14671988"/>
            <a:ext cx="2165268" cy="646331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1</a:t>
            </a:r>
            <a:endParaRPr lang="it-IT" dirty="0"/>
          </a:p>
          <a:p>
            <a:pPr algn="ctr"/>
            <a:r>
              <a:rPr lang="it-IT" dirty="0" smtClean="0"/>
              <a:t>TAS Aeronautico</a:t>
            </a:r>
            <a:endParaRPr lang="it-IT" dirty="0"/>
          </a:p>
        </p:txBody>
      </p:sp>
      <p:sp>
        <p:nvSpPr>
          <p:cNvPr id="114" name="CasellaDiTesto 113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9537865" y="14695739"/>
            <a:ext cx="216526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3</a:t>
            </a:r>
            <a:endParaRPr lang="it-IT" dirty="0"/>
          </a:p>
          <a:p>
            <a:pPr algn="ctr"/>
            <a:r>
              <a:rPr lang="it-IT" dirty="0" smtClean="0"/>
              <a:t>Elicottero</a:t>
            </a:r>
            <a:endParaRPr lang="it-IT" dirty="0"/>
          </a:p>
        </p:txBody>
      </p:sp>
      <p:sp>
        <p:nvSpPr>
          <p:cNvPr id="115" name="CasellaDiTesto 114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4750130" y="15572533"/>
            <a:ext cx="216526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1</a:t>
            </a:r>
            <a:endParaRPr lang="it-IT" dirty="0"/>
          </a:p>
          <a:p>
            <a:pPr algn="ctr"/>
            <a:r>
              <a:rPr lang="it-IT" dirty="0" smtClean="0"/>
              <a:t>recuperi</a:t>
            </a:r>
            <a:endParaRPr lang="it-IT" dirty="0"/>
          </a:p>
        </p:txBody>
      </p:sp>
      <p:sp>
        <p:nvSpPr>
          <p:cNvPr id="116" name="CasellaDiTesto 115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7113319" y="15560658"/>
            <a:ext cx="216526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2</a:t>
            </a:r>
            <a:endParaRPr lang="it-IT" dirty="0"/>
          </a:p>
          <a:p>
            <a:pPr algn="ctr"/>
            <a:r>
              <a:rPr lang="it-IT" dirty="0" smtClean="0"/>
              <a:t>Elicottero</a:t>
            </a:r>
            <a:endParaRPr lang="it-IT" dirty="0"/>
          </a:p>
        </p:txBody>
      </p:sp>
      <p:sp>
        <p:nvSpPr>
          <p:cNvPr id="117" name="CasellaDiTesto 116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9535886" y="15548783"/>
            <a:ext cx="216526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3</a:t>
            </a:r>
            <a:endParaRPr lang="it-IT" dirty="0"/>
          </a:p>
          <a:p>
            <a:pPr algn="ctr"/>
            <a:r>
              <a:rPr lang="it-IT" dirty="0" smtClean="0"/>
              <a:t>Elicottero</a:t>
            </a:r>
            <a:endParaRPr lang="it-IT" dirty="0"/>
          </a:p>
        </p:txBody>
      </p:sp>
      <p:sp>
        <p:nvSpPr>
          <p:cNvPr id="119" name="CasellaDiTesto 118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4738255" y="16439432"/>
            <a:ext cx="216526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1</a:t>
            </a:r>
            <a:endParaRPr lang="it-IT" dirty="0"/>
          </a:p>
          <a:p>
            <a:pPr algn="ctr"/>
            <a:r>
              <a:rPr lang="it-IT" dirty="0" smtClean="0"/>
              <a:t>Elicottero</a:t>
            </a:r>
            <a:endParaRPr lang="it-IT" dirty="0"/>
          </a:p>
        </p:txBody>
      </p:sp>
      <p:sp>
        <p:nvSpPr>
          <p:cNvPr id="120" name="CasellaDiTesto 119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7113319" y="16439432"/>
            <a:ext cx="216526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2</a:t>
            </a:r>
            <a:endParaRPr lang="it-IT" dirty="0"/>
          </a:p>
          <a:p>
            <a:pPr algn="ctr"/>
            <a:r>
              <a:rPr lang="it-IT" dirty="0" smtClean="0"/>
              <a:t>Elicottero</a:t>
            </a:r>
            <a:endParaRPr lang="it-IT" dirty="0"/>
          </a:p>
        </p:txBody>
      </p:sp>
      <p:sp>
        <p:nvSpPr>
          <p:cNvPr id="121" name="CasellaDiTesto 120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9535885" y="16415681"/>
            <a:ext cx="2165268" cy="646331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3</a:t>
            </a:r>
            <a:endParaRPr lang="it-IT" dirty="0"/>
          </a:p>
          <a:p>
            <a:pPr algn="ctr"/>
            <a:r>
              <a:rPr lang="it-IT" dirty="0" smtClean="0"/>
              <a:t>TAS Aeronautico</a:t>
            </a:r>
            <a:endParaRPr lang="it-IT" dirty="0"/>
          </a:p>
        </p:txBody>
      </p:sp>
      <p:sp>
        <p:nvSpPr>
          <p:cNvPr id="122" name="CasellaDiTesto 121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4762004" y="17341957"/>
            <a:ext cx="216526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1</a:t>
            </a:r>
            <a:endParaRPr lang="it-IT" dirty="0"/>
          </a:p>
          <a:p>
            <a:pPr algn="ctr"/>
            <a:r>
              <a:rPr lang="it-IT" dirty="0" smtClean="0"/>
              <a:t>Elicottero</a:t>
            </a:r>
            <a:endParaRPr lang="it-IT" dirty="0"/>
          </a:p>
        </p:txBody>
      </p:sp>
      <p:sp>
        <p:nvSpPr>
          <p:cNvPr id="123" name="CasellaDiTesto 122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7113319" y="17341957"/>
            <a:ext cx="216526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2</a:t>
            </a:r>
            <a:endParaRPr lang="it-IT" dirty="0"/>
          </a:p>
          <a:p>
            <a:pPr algn="ctr"/>
            <a:r>
              <a:rPr lang="it-IT" dirty="0" smtClean="0"/>
              <a:t>Elicottero</a:t>
            </a:r>
            <a:endParaRPr lang="it-IT" dirty="0"/>
          </a:p>
        </p:txBody>
      </p:sp>
      <p:sp>
        <p:nvSpPr>
          <p:cNvPr id="124" name="CasellaDiTesto 123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9535885" y="17353832"/>
            <a:ext cx="2165268" cy="646331"/>
          </a:xfrm>
          <a:prstGeom prst="rect">
            <a:avLst/>
          </a:prstGeom>
          <a:solidFill>
            <a:schemeClr val="accent2">
              <a:lumMod val="40000"/>
              <a:lumOff val="60000"/>
              <a:alpha val="3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3</a:t>
            </a:r>
            <a:endParaRPr lang="it-IT" dirty="0"/>
          </a:p>
          <a:p>
            <a:pPr algn="ctr"/>
            <a:r>
              <a:rPr lang="it-IT" dirty="0" smtClean="0"/>
              <a:t>CMR</a:t>
            </a:r>
            <a:endParaRPr lang="it-IT" dirty="0"/>
          </a:p>
        </p:txBody>
      </p:sp>
      <p:sp>
        <p:nvSpPr>
          <p:cNvPr id="125" name="CasellaDiTesto 124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4762004" y="18173229"/>
            <a:ext cx="216526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1</a:t>
            </a:r>
            <a:endParaRPr lang="it-IT" dirty="0"/>
          </a:p>
          <a:p>
            <a:pPr algn="ctr"/>
            <a:r>
              <a:rPr lang="it-IT" dirty="0" smtClean="0"/>
              <a:t>Elicottero</a:t>
            </a:r>
            <a:endParaRPr lang="it-IT" dirty="0"/>
          </a:p>
        </p:txBody>
      </p:sp>
      <p:sp>
        <p:nvSpPr>
          <p:cNvPr id="126" name="CasellaDiTesto 125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7113319" y="18185105"/>
            <a:ext cx="216526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Reparto 2</a:t>
            </a:r>
          </a:p>
          <a:p>
            <a:pPr algn="ctr"/>
            <a:r>
              <a:rPr lang="it-IT" dirty="0" smtClean="0"/>
              <a:t>Recuperi</a:t>
            </a:r>
            <a:endParaRPr lang="it-IT" dirty="0"/>
          </a:p>
        </p:txBody>
      </p:sp>
      <p:sp>
        <p:nvSpPr>
          <p:cNvPr id="127" name="CasellaDiTesto 126">
            <a:extLst>
              <a:ext uri="{FF2B5EF4-FFF2-40B4-BE49-F238E27FC236}">
                <a16:creationId xmlns:a16="http://schemas.microsoft.com/office/drawing/2014/main" xmlns="" id="{4A4358B6-3DD9-56CC-D73A-83D41EAC86E4}"/>
              </a:ext>
            </a:extLst>
          </p:cNvPr>
          <p:cNvSpPr txBox="1"/>
          <p:nvPr/>
        </p:nvSpPr>
        <p:spPr>
          <a:xfrm>
            <a:off x="9535886" y="18196980"/>
            <a:ext cx="216526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Reparto </a:t>
            </a:r>
            <a:r>
              <a:rPr lang="it-IT" dirty="0" smtClean="0"/>
              <a:t>3</a:t>
            </a:r>
            <a:endParaRPr lang="it-IT" dirty="0"/>
          </a:p>
          <a:p>
            <a:pPr algn="ctr"/>
            <a:r>
              <a:rPr lang="it-IT" dirty="0" smtClean="0"/>
              <a:t>Recuperi</a:t>
            </a:r>
            <a:endParaRPr lang="it-IT" dirty="0"/>
          </a:p>
        </p:txBody>
      </p:sp>
      <p:sp>
        <p:nvSpPr>
          <p:cNvPr id="128" name="CasellaDiTesto 127">
            <a:extLst>
              <a:ext uri="{FF2B5EF4-FFF2-40B4-BE49-F238E27FC236}">
                <a16:creationId xmlns:a16="http://schemas.microsoft.com/office/drawing/2014/main" xmlns="" id="{1D0C6820-EC84-0A47-9248-F16929DAF28D}"/>
              </a:ext>
            </a:extLst>
          </p:cNvPr>
          <p:cNvSpPr txBox="1"/>
          <p:nvPr/>
        </p:nvSpPr>
        <p:spPr>
          <a:xfrm>
            <a:off x="2650697" y="17477976"/>
            <a:ext cx="16844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06 -10 Luglio</a:t>
            </a:r>
            <a:endParaRPr lang="it-IT" dirty="0"/>
          </a:p>
        </p:txBody>
      </p:sp>
      <p:sp>
        <p:nvSpPr>
          <p:cNvPr id="129" name="CasellaDiTesto 128">
            <a:extLst>
              <a:ext uri="{FF2B5EF4-FFF2-40B4-BE49-F238E27FC236}">
                <a16:creationId xmlns:a16="http://schemas.microsoft.com/office/drawing/2014/main" xmlns="" id="{1D0C6820-EC84-0A47-9248-F16929DAF28D}"/>
              </a:ext>
            </a:extLst>
          </p:cNvPr>
          <p:cNvSpPr txBox="1"/>
          <p:nvPr/>
        </p:nvSpPr>
        <p:spPr>
          <a:xfrm>
            <a:off x="2660593" y="18295395"/>
            <a:ext cx="16844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13 -17 Luglio</a:t>
            </a:r>
            <a:endParaRPr lang="it-IT" dirty="0"/>
          </a:p>
        </p:txBody>
      </p:sp>
      <p:cxnSp>
        <p:nvCxnSpPr>
          <p:cNvPr id="131" name="Connettore 2 130"/>
          <p:cNvCxnSpPr>
            <a:endCxn id="93" idx="0"/>
          </p:cNvCxnSpPr>
          <p:nvPr/>
        </p:nvCxnSpPr>
        <p:spPr>
          <a:xfrm rot="5400000">
            <a:off x="5616027" y="13556685"/>
            <a:ext cx="447328" cy="59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3" name="Connettore 2 132"/>
          <p:cNvCxnSpPr>
            <a:stCxn id="63" idx="2"/>
            <a:endCxn id="74" idx="0"/>
          </p:cNvCxnSpPr>
          <p:nvPr/>
        </p:nvCxnSpPr>
        <p:spPr>
          <a:xfrm rot="16200000" flipH="1">
            <a:off x="7955991" y="13551273"/>
            <a:ext cx="448256" cy="197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5" name="Connettore 2 134"/>
          <p:cNvCxnSpPr/>
          <p:nvPr/>
        </p:nvCxnSpPr>
        <p:spPr>
          <a:xfrm rot="16200000" flipH="1">
            <a:off x="10058399" y="13561619"/>
            <a:ext cx="463139" cy="118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761354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160</TotalTime>
  <Words>199</Words>
  <Application>Microsoft Office PowerPoint</Application>
  <PresentationFormat>Personalizzato</PresentationFormat>
  <Paragraphs>77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Centurioni Alessandro</dc:creator>
  <cp:lastModifiedBy>Centurioni Alessandro</cp:lastModifiedBy>
  <cp:revision>7</cp:revision>
  <dcterms:created xsi:type="dcterms:W3CDTF">2026-01-13T09:25:18Z</dcterms:created>
  <dcterms:modified xsi:type="dcterms:W3CDTF">2026-01-21T10:20:26Z</dcterms:modified>
</cp:coreProperties>
</file>